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4" r:id="rId8"/>
    <p:sldId id="263" r:id="rId9"/>
    <p:sldId id="262" r:id="rId10"/>
    <p:sldId id="268" r:id="rId11"/>
    <p:sldId id="267" r:id="rId12"/>
    <p:sldId id="261" r:id="rId13"/>
    <p:sldId id="26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89858-EF1D-B1B9-A7F8-790E8761B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105CCA-082D-6406-3C0C-B48E73CB9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A2F40-16D4-45D1-1637-F4AAB304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5A3021-C99E-1CDA-DED4-EFE0BEED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0B1F6-05C3-4A90-900F-ABF7A45E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1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1501-BD70-754C-44C2-A3C7387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3AA9AF-2BDC-FB01-7579-BFD404DAC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389479-CF8E-4EBA-A4CF-009383D4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E31EB-A4C3-FDF9-C341-EFE21B59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5E10D-79AB-AED3-0232-B13992ED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5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FED78C-BC71-3D41-5B46-022DBDD6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B9F430-E07F-5703-92AB-7CBC97F5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90DC6-031C-39F6-F215-020E21D6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DE382-F880-61F0-FBEC-114AE41B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ED10D-21B5-751F-E1B4-85BEEA41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FBA3D-D050-C94B-C40F-ADE2ECFF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022E8-026B-F6AC-8E41-87A48A5D3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8AF27-853D-1567-90AE-5FFF0800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79AA7-0BE3-A79C-609B-88EB38B1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1B9709-E82C-7A24-E5E2-16C7D9C8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6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81271-1BD4-C3FB-38A9-4C50DC70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2B7736-3036-07B0-DC0C-59AFEF66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92155-CC8A-F113-3655-956CDA96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B800C-96E5-0B18-A60F-B260962E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A4BBA-3058-D73A-6AFC-12F7E958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3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7983F-546E-F4AE-79CC-3DE8F817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46B17-49D8-3BB8-5DD9-0FC64EA11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07602-45E5-41ED-2A55-BB1DD6E18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42270A-6779-A5D7-52C6-CED6D4C8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3B9D7-9B91-54E4-26C4-EB7687B7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DA0CFB-6607-7DDD-6491-2431050D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31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4FF61-9787-C83A-629C-87A7D4E3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ED8D5-1D6E-6587-BD8A-A6BB58317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97A76F-B2EB-FE44-E592-57025A155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4220A7-F7A5-FFCA-4DC0-6FCF75EB1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095678-77D9-024A-E35C-F6FCE4395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8E1804-2BE2-7C5A-C9C7-E919E8EF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7A815E-B46E-9254-2B76-6508F027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7A46E0-59AD-155D-53A6-9B59DE80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02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2FC84-4952-558A-3CA0-B5EC1B8C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D16381-C0DA-2332-79D8-1EE8AC09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C2C5B3-F6CE-2BB8-0834-7EBBD075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50D136-0540-9C02-AA9B-46112CF6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8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FEC53B-AD41-97CF-10A8-A4A076B2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E4F9B5-AE75-F97D-ED9B-E9AB2687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B9FF3-EC1A-7776-A3B1-384BDBA1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1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AD2BE-1647-A797-4674-15D0C58E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48C18-9F16-A1EB-D969-2B951BE4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AB13A8-6A39-7118-2C39-0D7C05228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33F19B-39AF-04DE-4C86-50DAC41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299C50-B31B-2895-5A08-5846494C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C52BC-6BAF-EE53-F28E-E6741320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4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C1E30-A56B-825D-88E4-BB8A6027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6D4C35-B3DB-15EA-0FF2-5CBD4F176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6CC896-F6C6-2551-54AE-50602CD3A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26E606-B55C-8CB0-F6F6-FA135FD7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ACCB93-C34B-9AAC-88C0-F7A0DD5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46595-8F65-EFDB-4AE4-34FFA8D4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2F9441-5833-9484-ACF5-137915FE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4764E-B64D-99A9-4D8A-3FC3AFAE1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2A4D2-537B-7C3C-E0CE-FF44F537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3D9EE-6F4A-422D-8016-C97430A703B7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0091C-555C-2A96-2640-2092A9552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6D467-7C2C-474C-1CC8-3E60DFD72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2AE3-E8E8-49D6-BBE1-07FF7D80F7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82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5FD0D-28BF-84E9-CE6A-279910E10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F8B1CE-9953-18B9-F51C-A4FE904B41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27C4C3-B31C-154F-C0D8-80D0DC7D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08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BA0D4-2876-9937-60EE-9EE32F31D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3E0AF-AEE6-4D16-5745-8156CD371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F59B9-AE4B-2F1C-FA24-F91F2EC1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" y="0"/>
            <a:ext cx="12164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FEC13-765E-5BFE-9354-BA5E7ECC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0C635-639D-7FC9-2F95-DF05E5E7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7E103B-1CDD-F105-F52D-953D60E2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2999"/>
            <a:ext cx="12186276" cy="68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8E2F4-A0C1-9E06-4CC7-EBC4693D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60C5E-F136-8763-DD8F-AF21AE19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3D8919-DC9D-E7A8-1D1C-E6EFFFCE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121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E9218-53EB-418A-709E-717BA36D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47F23-A92F-25F7-EB09-A723D02F5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9895B-0391-D586-4651-20DC9D92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5"/>
            <a:ext cx="12192000" cy="6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C4C21-592B-CD55-02FD-3BEF80A1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D2E74-BAF7-65D7-A00C-EBA20771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D86F94-24BF-1BE8-C8DA-8CE20927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2999"/>
            <a:ext cx="12186276" cy="68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2EF2-1266-CC1E-DC68-E9EE6453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17517-648A-21AA-658D-83C794D7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3269E1-36AC-CA71-6F7F-CB04B559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349"/>
            <a:ext cx="12179926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2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A0300-E8A3-DE78-16C6-41E19AFE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2B1A9-558E-0FAC-ACCA-6FC96098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DACAD3-D3BA-BCBE-CC02-B77CE918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28EA2-BCB8-9224-119A-1D35A8E8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5710B-3296-3FD5-209D-A4D7062BB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D034F9-9674-D1E2-8BD0-FBDBA52B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"/>
            <a:ext cx="12192000" cy="68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AD243-0C3B-B71E-02FD-1392A9C0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8179F-3769-AA8C-951D-B3E9D3C6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59C0D-0E66-3902-034C-12934176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7DD49-F56F-0726-63A9-3238FEF9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73A3F-4A60-41DD-7AD7-AC769CEF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A6C071-1593-F751-4147-5C355717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" y="0"/>
            <a:ext cx="1216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96A52-E385-E51C-9AE0-03FF82B2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2410A-BF30-0B2D-04F6-641DB9BA2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1E05A-A3CA-E23F-A7BD-3B6E5036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2028D-D2EE-C9E0-008D-F0D8B866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69E2F-3F8C-0BE1-F26C-DFC466CF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115CE-C2A7-DE4B-B555-2FEE0ED4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" y="0"/>
            <a:ext cx="1215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8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guanxu Chen</dc:creator>
  <cp:lastModifiedBy>guanxu Chen</cp:lastModifiedBy>
  <cp:revision>1</cp:revision>
  <dcterms:created xsi:type="dcterms:W3CDTF">2025-01-10T07:10:14Z</dcterms:created>
  <dcterms:modified xsi:type="dcterms:W3CDTF">2025-01-10T07:14:29Z</dcterms:modified>
</cp:coreProperties>
</file>